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Reflectometry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</TotalTime>
  <Words>475</Words>
  <Application>Microsoft Office PowerPoint</Application>
  <PresentationFormat>Widescreen</PresentationFormat>
  <Paragraphs>196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Reflectometry</vt:lpstr>
      <vt:lpstr>Protein Coarse-graining</vt:lpstr>
      <vt:lpstr>Application to NFH, pH 2.4</vt:lpstr>
      <vt:lpstr>Cooperative Collapse of the Dilute Phase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99</cp:revision>
  <dcterms:created xsi:type="dcterms:W3CDTF">2022-03-28T18:43:16Z</dcterms:created>
  <dcterms:modified xsi:type="dcterms:W3CDTF">2022-08-16T22:30:22Z</dcterms:modified>
</cp:coreProperties>
</file>